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4" d="100"/>
          <a:sy n="124" d="100"/>
        </p:scale>
        <p:origin x="-12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05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0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10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86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4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03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85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08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62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58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6557-3EF3-435A-9C25-D9DD807C6BDE}" type="datetimeFigureOut">
              <a:rPr lang="ko-KR" altLang="en-US" smtClean="0"/>
              <a:t>2023-06-12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6EBF-55AF-4FD1-867C-BBF50D8EAC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41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4981F41D-0F0C-DC51-90CD-56FF06AEC6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2971042C-C3B7-6DC9-AF28-677AB449FB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5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4BBA44C-DA0A-735F-893D-EAFC47871B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C035D78-A2AD-F296-1E45-E3D4589864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6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4D9ED0E-125A-A6EB-E142-9AA520824A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7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A34F3BC8-23BC-29DD-B5BE-FBB964825B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0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59BF4A85-B5CD-453A-E063-B994EB40E8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2D7B67AA-E8BB-2A6D-C4DB-D5B2236441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1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DD4BAEF-F0D9-F1F5-D5AE-CC2FE06CB4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9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33684C03-DEBA-2069-3EBD-7BC08DF4BA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2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2FD8E097-8275-D52E-E14C-07556E045A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A494B247-24FD-C5FF-E737-5C2C28C916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6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5A0A6E04-BCAC-CA34-5975-D3D044AAAA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6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29E21527-21D6-6D66-1A66-87B3D727CC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8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D5AD507A-321F-2F18-6A13-558AA3E39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8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12864C-E013-9566-6E19-641FA53CD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0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화면 슬라이드 쇼(4:3)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지원</dc:creator>
  <cp:lastModifiedBy>user</cp:lastModifiedBy>
  <cp:revision>16</cp:revision>
  <cp:lastPrinted>2023-06-12T05:48:15Z</cp:lastPrinted>
  <dcterms:created xsi:type="dcterms:W3CDTF">2022-09-14T02:49:00Z</dcterms:created>
  <dcterms:modified xsi:type="dcterms:W3CDTF">2023-06-12T05:50:29Z</dcterms:modified>
</cp:coreProperties>
</file>