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24" d="100"/>
          <a:sy n="124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564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54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0434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089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932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897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9834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251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152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9738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7744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6C91-FF92-4BC4-AD78-49708E101EA0}" type="datetimeFigureOut">
              <a:rPr lang="ko-KR" altLang="en-US" smtClean="0"/>
              <a:t>2023-03-28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EE7A8-F743-4E8E-9BE9-6FD136C8991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537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="" xmlns:a16="http://schemas.microsoft.com/office/drawing/2014/main" id="{2D09C32E-587E-BE23-4FF6-69F66438B3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DFC0AE9E-7C88-65E5-F86C-23704DF61F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87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367D279D-45C8-61FB-0DB8-B4AAEA8C03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444C379E-6713-2072-CA75-88F500815C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135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5C286E35-10F1-7A8E-8449-801516E0B7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15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4A71F8F9-15AB-063F-BAEE-D28114CC8B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82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B0A00753-E617-E711-53FA-874C7A880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66E45AD2-B231-391B-B39F-7DD0536BD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227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C59538A-0CAE-AB99-2A8A-CFCDAB90B3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62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86FCE3F-B933-1D99-A67B-FAF738C7CF0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32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17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0836ED60-DECF-DA9C-BD4C-582B1A9224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6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="" xmlns:a16="http://schemas.microsoft.com/office/drawing/2014/main" id="{11B0748E-2D10-1B4A-E832-6C72512F9F7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85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9B851854-F60C-C9CD-05C2-C071BF57AF2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626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1C34A748-523C-D2C9-BD49-CF73212562A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79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="" xmlns:a16="http://schemas.microsoft.com/office/drawing/2014/main" id="{9980221A-1993-A99E-3565-DAF86B204B0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63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="" xmlns:a16="http://schemas.microsoft.com/office/drawing/2014/main" id="{DCCB07E8-3B11-1497-A18F-EBCA89180C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8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0</Words>
  <Application>Microsoft Office PowerPoint</Application>
  <PresentationFormat>화면 슬라이드 쇼(4:3)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지원</dc:creator>
  <cp:lastModifiedBy>user</cp:lastModifiedBy>
  <cp:revision>14</cp:revision>
  <dcterms:created xsi:type="dcterms:W3CDTF">2022-09-14T02:46:10Z</dcterms:created>
  <dcterms:modified xsi:type="dcterms:W3CDTF">2023-03-28T07:05:03Z</dcterms:modified>
</cp:coreProperties>
</file>