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805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8" y="-96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8539" y="2130428"/>
            <a:ext cx="7803436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7078" y="3886200"/>
            <a:ext cx="642635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7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77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5873" y="274641"/>
            <a:ext cx="2065615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9027" y="274641"/>
            <a:ext cx="604383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7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6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197" y="4406903"/>
            <a:ext cx="78034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4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9026" y="1600203"/>
            <a:ext cx="40547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6762" y="1600203"/>
            <a:ext cx="40547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9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63574" y="1535113"/>
            <a:ext cx="4057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574" y="2174875"/>
            <a:ext cx="4057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7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37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76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9026" y="273050"/>
            <a:ext cx="302032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89325" y="273053"/>
            <a:ext cx="51321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9026" y="1435103"/>
            <a:ext cx="302032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2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9026" y="1600203"/>
            <a:ext cx="82624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9026" y="6356353"/>
            <a:ext cx="2142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FD1A-BF02-422C-B731-CA071BC51575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36676" y="6356353"/>
            <a:ext cx="2907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79368" y="6356353"/>
            <a:ext cx="2142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F101-A7C0-4A67-AB90-2D079984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명준\완료프로젝트\지질동맥 진료지침\(영)한국지질동맥경화학회 진료지침 0619 폴더\(영) 슬라이드용 JPG\영문치료지침 확인용 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"/>
            <a:ext cx="9180513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명준\완료프로젝트\지질동맥 진료지침\(영)한국지질동맥경화학회 진료지침 0619 폴더\(영) 슬라이드용 JPG\영문치료지침 확인용 08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명준\완료프로젝트\지질동맥 진료지침\(영)한국지질동맥경화학회 진료지침 0619 폴더\(영) 슬라이드용 JPG\영문치료지침 확인용 082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명준\완료프로젝트\지질동맥 진료지침\(영)한국지질동맥경화학회 진료지침 0619 폴더\(영) 슬라이드용 JPG\영문치료지침 확인용 08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명준\완료프로젝트\지질동맥 진료지침\(영)한국지질동맥경화학회 진료지침 0619 폴더\(영) 슬라이드용 JPG\영문치료지침 확인용 082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명준\완료프로젝트\지질동맥 진료지침\(영)한국지질동맥경화학회 진료지침 0619 폴더\(영) 슬라이드용 JPG\영문치료지침 확인용 082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명준\완료프로젝트\지질동맥 진료지침\(영)한국지질동맥경화학회 진료지침 0619 폴더\(영) 슬라이드용 JPG\영문치료지침 확인용 082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명준\완료프로젝트\지질동맥 진료지침\(영)한국지질동맥경화학회 진료지침 0619 폴더\(영) 슬라이드용 JPG\영문치료지침 확인용 082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명준\완료프로젝트\지질동맥 진료지침\(영)한국지질동맥경화학회 진료지침 0619 폴더\(영) 슬라이드용 JPG\영문치료지침 확인용 08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명준\완료프로젝트\지질동맥 진료지침\(영)한국지질동맥경화학회 진료지침 0619 폴더\(영) 슬라이드용 JPG\영문치료지침 확인용 08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명준\완료프로젝트\지질동맥 진료지침\(영)한국지질동맥경화학회 진료지침 0619 폴더\(영) 슬라이드용 JPG\영문치료지침 확인용 08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명준\완료프로젝트\지질동맥 진료지침\(영)한국지질동맥경화학회 진료지침 0619 폴더\(영) 슬라이드용 JPG\영문치료지침 확인용 08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명준\완료프로젝트\지질동맥 진료지침\(영)한국지질동맥경화학회 진료지침 0619 폴더\(영) 슬라이드용 JPG\영문치료지침 확인용 08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명준\완료프로젝트\지질동맥 진료지침\(영)한국지질동맥경화학회 진료지침 0619 폴더\(영) 슬라이드용 JPG\영문치료지침 확인용 08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명준\완료프로젝트\지질동맥 진료지침\(영)한국지질동맥경화학회 진료지침 0619 폴더\(영) 슬라이드용 JPG\영문치료지침 확인용 08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명준\완료프로젝트\지질동맥 진료지침\(영)한국지질동맥경화학회 진료지침 0619 폴더\(영) 슬라이드용 JPG\영문치료지침 확인용 08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</dc:creator>
  <cp:lastModifiedBy>Microsoft</cp:lastModifiedBy>
  <cp:revision>2</cp:revision>
  <dcterms:created xsi:type="dcterms:W3CDTF">2018-09-19T07:00:33Z</dcterms:created>
  <dcterms:modified xsi:type="dcterms:W3CDTF">2018-09-19T07:15:08Z</dcterms:modified>
</cp:coreProperties>
</file>