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5119350" cy="719931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9919" y="1178222"/>
            <a:ext cx="11339513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3781306"/>
            <a:ext cx="11339513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A8FD-863C-4020-A6A3-776E329563D0}" type="datetimeFigureOut">
              <a:rPr lang="ko-KR" altLang="en-US" smtClean="0"/>
              <a:t>2020-11-25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4B43C-E868-4886-9662-7E2FA987E5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5354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A8FD-863C-4020-A6A3-776E329563D0}" type="datetimeFigureOut">
              <a:rPr lang="ko-KR" altLang="en-US" smtClean="0"/>
              <a:t>2020-11-25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4B43C-E868-4886-9662-7E2FA987E5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715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5" y="383297"/>
            <a:ext cx="3260110" cy="610108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5" y="383297"/>
            <a:ext cx="9591338" cy="610108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A8FD-863C-4020-A6A3-776E329563D0}" type="datetimeFigureOut">
              <a:rPr lang="ko-KR" altLang="en-US" smtClean="0"/>
              <a:t>2020-11-25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4B43C-E868-4886-9662-7E2FA987E5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205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A8FD-863C-4020-A6A3-776E329563D0}" type="datetimeFigureOut">
              <a:rPr lang="ko-KR" altLang="en-US" smtClean="0"/>
              <a:t>2020-11-25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4B43C-E868-4886-9662-7E2FA987E5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540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1" y="1794830"/>
            <a:ext cx="13040439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1" y="4817875"/>
            <a:ext cx="13040439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A8FD-863C-4020-A6A3-776E329563D0}" type="datetimeFigureOut">
              <a:rPr lang="ko-KR" altLang="en-US" smtClean="0"/>
              <a:t>2020-11-25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4B43C-E868-4886-9662-7E2FA987E5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5085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1916484"/>
            <a:ext cx="6425724" cy="456789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1916484"/>
            <a:ext cx="6425724" cy="456789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A8FD-863C-4020-A6A3-776E329563D0}" type="datetimeFigureOut">
              <a:rPr lang="ko-KR" altLang="en-US" smtClean="0"/>
              <a:t>2020-11-25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4B43C-E868-4886-9662-7E2FA987E5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406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383297"/>
            <a:ext cx="13040439" cy="1391534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5" y="1764832"/>
            <a:ext cx="6396193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5" y="2629749"/>
            <a:ext cx="6396193" cy="386796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1" y="1764832"/>
            <a:ext cx="6427693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1" y="2629749"/>
            <a:ext cx="6427693" cy="386796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A8FD-863C-4020-A6A3-776E329563D0}" type="datetimeFigureOut">
              <a:rPr lang="ko-KR" altLang="en-US" smtClean="0"/>
              <a:t>2020-11-25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4B43C-E868-4886-9662-7E2FA987E5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878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A8FD-863C-4020-A6A3-776E329563D0}" type="datetimeFigureOut">
              <a:rPr lang="ko-KR" altLang="en-US" smtClean="0"/>
              <a:t>2020-11-25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4B43C-E868-4886-9662-7E2FA987E5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77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A8FD-863C-4020-A6A3-776E329563D0}" type="datetimeFigureOut">
              <a:rPr lang="ko-KR" altLang="en-US" smtClean="0"/>
              <a:t>2020-11-25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4B43C-E868-4886-9662-7E2FA987E5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259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479954"/>
            <a:ext cx="4876383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036569"/>
            <a:ext cx="7654171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2159794"/>
            <a:ext cx="4876383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A8FD-863C-4020-A6A3-776E329563D0}" type="datetimeFigureOut">
              <a:rPr lang="ko-KR" altLang="en-US" smtClean="0"/>
              <a:t>2020-11-25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4B43C-E868-4886-9662-7E2FA987E5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871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479954"/>
            <a:ext cx="4876383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036569"/>
            <a:ext cx="7654171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2159794"/>
            <a:ext cx="4876383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A8FD-863C-4020-A6A3-776E329563D0}" type="datetimeFigureOut">
              <a:rPr lang="ko-KR" altLang="en-US" smtClean="0"/>
              <a:t>2020-11-25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4B43C-E868-4886-9662-7E2FA987E5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572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383297"/>
            <a:ext cx="13040439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1916484"/>
            <a:ext cx="13040439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6672697"/>
            <a:ext cx="3401854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BA8FD-863C-4020-A6A3-776E329563D0}" type="datetimeFigureOut">
              <a:rPr lang="ko-KR" altLang="en-US" smtClean="0"/>
              <a:t>2020-11-25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6672697"/>
            <a:ext cx="5102781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6672697"/>
            <a:ext cx="3401854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4B43C-E868-4886-9662-7E2FA987E5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498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59937" rtl="0" eaLnBrk="1" latinLnBrk="1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1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1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1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1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1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1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1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1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1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1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80" y="0"/>
            <a:ext cx="7558670" cy="719931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" y="0"/>
            <a:ext cx="7558670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7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9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8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1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0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2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9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0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8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1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6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5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5114597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1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0</Words>
  <Application>Microsoft Office PowerPoint</Application>
  <PresentationFormat>사용자 지정</PresentationFormat>
  <Paragraphs>0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SSD</dc:creator>
  <cp:lastModifiedBy>SSD</cp:lastModifiedBy>
  <cp:revision>7</cp:revision>
  <dcterms:created xsi:type="dcterms:W3CDTF">2020-09-09T08:23:21Z</dcterms:created>
  <dcterms:modified xsi:type="dcterms:W3CDTF">2020-11-25T07:06:07Z</dcterms:modified>
</cp:coreProperties>
</file>