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7561263" cy="7200900"/>
  <p:notesSz cx="6858000" cy="9144000"/>
  <p:custDataLst>
    <p:tags r:id="rId4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12" y="-102"/>
      </p:cViewPr>
      <p:guideLst>
        <p:guide orient="horz" pos="22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4.xml" /><Relationship Id="rId50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67095" y="2236947"/>
            <a:ext cx="6427074" cy="154352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34190" y="4080510"/>
            <a:ext cx="5292884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5181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3425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534133" y="303372"/>
            <a:ext cx="1405923" cy="645080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12427" y="303372"/>
            <a:ext cx="4095684" cy="645080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17993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63101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7287" y="4627245"/>
            <a:ext cx="6427074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97287" y="3052049"/>
            <a:ext cx="6427074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9811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12428" y="1763554"/>
            <a:ext cx="2750147" cy="4990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188595" y="1763554"/>
            <a:ext cx="2751460" cy="4990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02428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3" y="288370"/>
            <a:ext cx="6805137" cy="12001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8063" y="1611869"/>
            <a:ext cx="3340871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8063" y="2283619"/>
            <a:ext cx="3340871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841017" y="1611869"/>
            <a:ext cx="3342183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841017" y="2283619"/>
            <a:ext cx="3342183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40597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22927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3654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4" y="286702"/>
            <a:ext cx="2487603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56244" y="286703"/>
            <a:ext cx="4226956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78064" y="1506856"/>
            <a:ext cx="2487603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97607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2060" y="5040630"/>
            <a:ext cx="4536758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82060" y="643414"/>
            <a:ext cx="4536758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82060" y="5635705"/>
            <a:ext cx="4536758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1510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78063" y="288370"/>
            <a:ext cx="6805137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8063" y="1680211"/>
            <a:ext cx="6805137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78063" y="6674168"/>
            <a:ext cx="1764295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8F60-29AF-4B14-9EF9-E34689BD690D}" type="datetimeFigureOut">
              <a:rPr lang="ko-KR" altLang="en-US" smtClean="0"/>
              <a:t>2018-09-19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83432" y="6674168"/>
            <a:ext cx="23944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418905" y="6674168"/>
            <a:ext cx="1764295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46FE1-A9E2-4661-8B9C-76DC00E2AF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28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0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3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F:\명준\완료프로젝트\이상지질혈증 팩트시트\이상지질혈증 팩트시트 0820 인쇄용 폴더\슬라이드용 JPG\이상지질혈증 팩트시트 웹게시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4" y="-4763"/>
            <a:ext cx="7564437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6449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 descr="F:\명준\완료프로젝트\이상지질혈증 팩트시트\이상지질혈증 팩트시트 0820 인쇄용 폴더\슬라이드용 JPG\이상지질혈증 팩트시트 웹게시용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5" y="-24138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8214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 descr="F:\명준\완료프로젝트\이상지질혈증 팩트시트\이상지질혈증 팩트시트 0820 인쇄용 폴더\슬라이드용 JPG\이상지질혈증 팩트시트 웹게시용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50"/>
            <a:ext cx="7564438" cy="72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4494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 descr="F:\명준\완료프로젝트\이상지질혈증 팩트시트\이상지질혈증 팩트시트 0820 인쇄용 폴더\슬라이드용 JPG\이상지질혈증 팩트시트 웹게시용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3445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 descr="F:\명준\완료프로젝트\이상지질혈증 팩트시트\이상지질혈증 팩트시트 0820 인쇄용 폴더\슬라이드용 JPG\이상지질혈증 팩트시트 웹게시용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4151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F:\명준\완료프로젝트\이상지질혈증 팩트시트\이상지질혈증 팩트시트 0820 인쇄용 폴더\슬라이드용 JPG\이상지질혈증 팩트시트 웹게시용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41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3259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descr="F:\명준\완료프로젝트\이상지질혈증 팩트시트\이상지질혈증 팩트시트 0820 인쇄용 폴더\슬라이드용 JPG\이상지질혈증 팩트시트 웹게시용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-13568"/>
            <a:ext cx="7564438" cy="72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5094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Picture 2" descr="F:\명준\완료프로젝트\이상지질혈증 팩트시트\이상지질혈증 팩트시트 0820 인쇄용 폴더\슬라이드용 JPG\이상지질혈증 팩트시트 웹게시용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7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685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 descr="F:\명준\완료프로젝트\이상지질혈증 팩트시트\이상지질혈증 팩트시트 0820 인쇄용 폴더\슬라이드용 JPG\이상지질혈증 팩트시트 웹게시용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88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2156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 descr="F:\명준\완료프로젝트\이상지질혈증 팩트시트\이상지질혈증 팩트시트 0820 인쇄용 폴더\슬라이드용 JPG\이상지질혈증 팩트시트 웹게시용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4591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2" descr="F:\명준\완료프로젝트\이상지질혈증 팩트시트\이상지질혈증 팩트시트 0820 인쇄용 폴더\슬라이드용 JPG\이상지질혈증 팩트시트 웹게시용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7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0457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F:\명준\완료프로젝트\이상지질혈증 팩트시트\이상지질혈증 팩트시트 0820 인쇄용 폴더\슬라이드용 JPG\이상지질혈증 팩트시트 웹게시용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751"/>
            <a:ext cx="7564438" cy="72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4829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F:\명준\완료프로젝트\이상지질혈증 팩트시트\이상지질혈증 팩트시트 0820 인쇄용 폴더\슬라이드용 JPG\이상지질혈증 팩트시트 웹게시용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8260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 descr="F:\명준\완료프로젝트\이상지질혈증 팩트시트\이상지질혈증 팩트시트 0820 인쇄용 폴더\슬라이드용 JPG\이상지질혈증 팩트시트 웹게시용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2887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Picture 2" descr="F:\명준\완료프로젝트\이상지질혈증 팩트시트\이상지질혈증 팩트시트 0820 인쇄용 폴더\슬라이드용 JPG\이상지질혈증 팩트시트 웹게시용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204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615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Picture 2" descr="F:\명준\완료프로젝트\이상지질혈증 팩트시트\이상지질혈증 팩트시트 0820 인쇄용 폴더\슬라이드용 JPG\이상지질혈증 팩트시트 웹게시용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-4762"/>
            <a:ext cx="7564438" cy="72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2326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2" descr="F:\명준\완료프로젝트\이상지질혈증 팩트시트\이상지질혈증 팩트시트 0820 인쇄용 폴더\슬라이드용 JPG\이상지질혈증 팩트시트 웹게시용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1093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Picture 2" descr="F:\명준\완료프로젝트\이상지질혈증 팩트시트\이상지질혈증 팩트시트 0820 인쇄용 폴더\슬라이드용 JPG\이상지질혈증 팩트시트 웹게시용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7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5315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Picture 2" descr="F:\명준\완료프로젝트\이상지질혈증 팩트시트\이상지질혈증 팩트시트 0820 인쇄용 폴더\슬라이드용 JPG\이상지질혈증 팩트시트 웹게시용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7671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Picture 2" descr="F:\명준\완료프로젝트\이상지질혈증 팩트시트\이상지질혈증 팩트시트 0820 인쇄용 폴더\슬라이드용 JPG\이상지질혈증 팩트시트 웹게시용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3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6540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Picture 2" descr="F:\명준\완료프로젝트\이상지질혈증 팩트시트\이상지질혈증 팩트시트 0820 인쇄용 폴더\슬라이드용 JPG\이상지질혈증 팩트시트 웹게시용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32893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Picture 2" descr="F:\명준\완료프로젝트\이상지질혈증 팩트시트\이상지질혈증 팩트시트 0820 인쇄용 폴더\슬라이드용 JPG\이상지질혈증 팩트시트 웹게시용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2546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F:\명준\완료프로젝트\이상지질혈증 팩트시트\이상지질혈증 팩트시트 0820 인쇄용 폴더\슬라이드용 JPG\이상지질혈증 팩트시트 웹게시용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95054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 descr="F:\명준\완료프로젝트\이상지질혈증 팩트시트\이상지질혈증 팩트시트 0820 인쇄용 폴더\슬라이드용 JPG\이상지질혈증 팩트시트 웹게시용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566"/>
            <a:ext cx="7564437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1633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6" name="Picture 2" descr="F:\명준\완료프로젝트\이상지질혈증 팩트시트\이상지질혈증 팩트시트 0820 인쇄용 폴더\슬라이드용 JPG\이상지질혈증 팩트시트 웹게시용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58497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Picture 2" descr="F:\명준\완료프로젝트\이상지질혈증 팩트시트\이상지질혈증 팩트시트 0820 인쇄용 폴더\슬라이드용 JPG\이상지질혈증 팩트시트 웹게시용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23293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Picture 2" descr="F:\명준\완료프로젝트\이상지질혈증 팩트시트\이상지질혈증 팩트시트 0820 인쇄용 폴더\슬라이드용 JPG\이상지질혈증 팩트시트 웹게시용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82758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Picture 2" descr="F:\명준\완료프로젝트\이상지질혈증 팩트시트\이상지질혈증 팩트시트 0820 인쇄용 폴더\슬라이드용 JPG\이상지질혈증 팩트시트 웹게시용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06486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Picture 2" descr="F:\명준\완료프로젝트\이상지질혈증 팩트시트\이상지질혈증 팩트시트 0820 인쇄용 폴더\슬라이드용 JPG\이상지질혈증 팩트시트 웹게시용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89774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6" name="Picture 2" descr="F:\명준\완료프로젝트\이상지질혈증 팩트시트\이상지질혈증 팩트시트 0820 인쇄용 폴더\슬라이드용 JPG\이상지질혈증 팩트시트 웹게시용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08803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Picture 2" descr="F:\명준\완료프로젝트\이상지질혈증 팩트시트\이상지질혈증 팩트시트 0820 인쇄용 폴더\슬라이드용 JPG\이상지질혈증 팩트시트 웹게시용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59272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4" name="Picture 2" descr="F:\명준\완료프로젝트\이상지질혈증 팩트시트\이상지질혈증 팩트시트 0820 인쇄용 폴더\슬라이드용 JPG\이상지질혈증 팩트시트 웹게시용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4" y="0"/>
            <a:ext cx="7564437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68634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Picture 2" descr="F:\명준\완료프로젝트\이상지질혈증 팩트시트\이상지질혈증 팩트시트 0820 인쇄용 폴더\슬라이드용 JPG\이상지질혈증 팩트시트 웹게시용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35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F:\명준\완료프로젝트\이상지질혈증 팩트시트\이상지질혈증 팩트시트 0820 인쇄용 폴더\슬라이드용 JPG\이상지질혈증 팩트시트 웹게시용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89854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2" name="Picture 2" descr="F:\명준\완료프로젝트\이상지질혈증 팩트시트\이상지질혈증 팩트시트 0820 인쇄용 폴더\슬라이드용 JPG\이상지질혈증 팩트시트 웹게시용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70" y="-4763"/>
            <a:ext cx="7564437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11529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6" name="Picture 2" descr="F:\명준\완료프로젝트\이상지질혈증 팩트시트\이상지질혈증 팩트시트 0820 인쇄용 폴더\슬라이드용 JPG\이상지질혈증 팩트시트 웹게시용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85348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0" name="Picture 2" descr="F:\명준\완료프로젝트\이상지질혈증 팩트시트\이상지질혈증 팩트시트 0820 인쇄용 폴더\슬라이드용 JPG\이상지질혈증 팩트시트 웹게시용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" y="11316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12397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034" name="Picture 2" descr="F:\명준\완료프로젝트\이상지질혈증 팩트시트\이상지질혈증 팩트시트 0820 인쇄용 폴더\슬라이드용 JPG\이상지질혈증 팩트시트 웹게시용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2434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8" name="Picture 2" descr="F:\명준\완료프로젝트\이상지질혈증 팩트시트\이상지질혈증 팩트시트 0820 인쇄용 폴더\슬라이드용 JPG\이상지질혈증 팩트시트 웹게시용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263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5132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F:\명준\완료프로젝트\이상지질혈증 팩트시트\이상지질혈증 팩트시트 0820 인쇄용 폴더\슬라이드용 JPG\이상지질혈증 팩트시트 웹게시용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8726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F:\명준\완료프로젝트\이상지질혈증 팩트시트\이상지질혈증 팩트시트 0820 인쇄용 폴더\슬라이드용 JPG\이상지질혈증 팩트시트 웹게시용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7564437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2943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F:\명준\완료프로젝트\이상지질혈증 팩트시트\이상지질혈증 팩트시트 0820 인쇄용 폴더\슬라이드용 JPG\이상지질혈증 팩트시트 웹게시용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1021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F:\명준\완료프로젝트\이상지질혈증 팩트시트\이상지질혈증 팩트시트 0820 인쇄용 폴더\슬라이드용 JPG\이상지질혈증 팩트시트 웹게시용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086"/>
            <a:ext cx="7564437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4888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F:\명준\완료프로젝트\이상지질혈증 팩트시트\이상지질혈증 팩트시트 0820 인쇄용 폴더\슬라이드용 JPG\이상지질혈증 팩트시트 웹게시용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75" y="8136"/>
            <a:ext cx="7564438" cy="72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0591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사용자 지정</PresentationFormat>
  <Paragraphs>0</Paragraphs>
  <Slides>44</Slides>
  <Notes>0</Notes>
  <TotalTime>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baseType="lpstr" size="45">
      <vt:lpstr>Office 테마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프레젠테이션</dc:title>
  <dc:creator>Microsoft</dc:creator>
  <cp:lastModifiedBy>Microsoft</cp:lastModifiedBy>
  <cp:revision>1</cp:revision>
  <dcterms:created xsi:type="dcterms:W3CDTF">2018-09-19T07:20:04Z</dcterms:created>
  <dcterms:modified xsi:type="dcterms:W3CDTF">2024-01-09T06:55:57Z</dcterms:modified>
</cp:coreProperties>
</file>