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13" r:id="rId53"/>
    <p:sldId id="307" r:id="rId54"/>
    <p:sldId id="308" r:id="rId55"/>
    <p:sldId id="309" r:id="rId56"/>
    <p:sldId id="310" r:id="rId57"/>
    <p:sldId id="311" r:id="rId58"/>
    <p:sldId id="312" r:id="rId5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100" d="100"/>
          <a:sy n="100" d="100"/>
        </p:scale>
        <p:origin x="2544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68A3-E172-4DDA-B143-5E5A65014999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3CBF-BD69-43C8-8E5C-C3656E20D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01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68A3-E172-4DDA-B143-5E5A65014999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3CBF-BD69-43C8-8E5C-C3656E20D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1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68A3-E172-4DDA-B143-5E5A65014999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3CBF-BD69-43C8-8E5C-C3656E20D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436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68A3-E172-4DDA-B143-5E5A65014999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3CBF-BD69-43C8-8E5C-C3656E20D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864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68A3-E172-4DDA-B143-5E5A65014999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3CBF-BD69-43C8-8E5C-C3656E20D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758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68A3-E172-4DDA-B143-5E5A65014999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3CBF-BD69-43C8-8E5C-C3656E20D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248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68A3-E172-4DDA-B143-5E5A65014999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3CBF-BD69-43C8-8E5C-C3656E20D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144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68A3-E172-4DDA-B143-5E5A65014999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3CBF-BD69-43C8-8E5C-C3656E20D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625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68A3-E172-4DDA-B143-5E5A65014999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3CBF-BD69-43C8-8E5C-C3656E20D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68A3-E172-4DDA-B143-5E5A65014999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3CBF-BD69-43C8-8E5C-C3656E20D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218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68A3-E172-4DDA-B143-5E5A65014999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3CBF-BD69-43C8-8E5C-C3656E20D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010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68A3-E172-4DDA-B143-5E5A65014999}" type="datetimeFigureOut">
              <a:rPr lang="ko-KR" altLang="en-US" smtClean="0"/>
              <a:t>2024-12-30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F3CBF-BD69-43C8-8E5C-C3656E20D8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74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6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16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24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8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68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55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36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0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11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8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24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45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15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89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40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35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66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57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54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77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75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58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62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5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53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99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77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5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20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84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1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0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989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76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30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19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33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065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2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951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084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927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7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82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548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325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907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727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647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082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458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228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6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18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35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0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15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58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58</vt:i4>
      </vt:variant>
    </vt:vector>
  </HeadingPairs>
  <TitlesOfParts>
    <vt:vector size="6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</cp:revision>
  <dcterms:created xsi:type="dcterms:W3CDTF">2024-12-29T16:48:21Z</dcterms:created>
  <dcterms:modified xsi:type="dcterms:W3CDTF">2024-12-29T16:49:12Z</dcterms:modified>
</cp:coreProperties>
</file>