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8640763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8" y="1119507"/>
            <a:ext cx="7344649" cy="2381521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592866"/>
            <a:ext cx="6480572" cy="1651546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22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7" y="364195"/>
            <a:ext cx="1863165" cy="57970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4" y="364195"/>
            <a:ext cx="5481484" cy="57970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5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6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705388"/>
            <a:ext cx="7452658" cy="2845473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577781"/>
            <a:ext cx="7452658" cy="149636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7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820978"/>
            <a:ext cx="3672324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820978"/>
            <a:ext cx="3672324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79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64197"/>
            <a:ext cx="7452658" cy="1322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80" y="1676882"/>
            <a:ext cx="3655447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80" y="2498697"/>
            <a:ext cx="3655447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676882"/>
            <a:ext cx="3673450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498697"/>
            <a:ext cx="3673450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15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65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6036"/>
            <a:ext cx="2786871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84912"/>
            <a:ext cx="4374386" cy="486121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2163"/>
            <a:ext cx="2786871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3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56036"/>
            <a:ext cx="2786871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84912"/>
            <a:ext cx="4374386" cy="4861216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052163"/>
            <a:ext cx="2786871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64197"/>
            <a:ext cx="7452658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820978"/>
            <a:ext cx="7452658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340169"/>
            <a:ext cx="194417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AFAC-49BD-4DD0-975B-3C13941CD8CD}" type="datetimeFigureOut">
              <a:rPr lang="ko-KR" altLang="en-US" smtClean="0"/>
              <a:t>2022-09-15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340169"/>
            <a:ext cx="291625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40" y="6340169"/>
            <a:ext cx="194417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2789-27F4-47C0-A5B8-B0D14DA93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8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13E29F6-B259-469E-FC73-691E95118A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4855B8B-E559-500E-B22B-1D4BBF8FF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C3A61B-5F75-2407-C2EB-70B66FF5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E4CCA8-4294-F03B-34E7-62F320A001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5C5E74-6F72-5596-8BB8-34B8A7A2F2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773CC5-4C46-38F5-529B-635CEAD45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0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198F2B-8D5E-C654-9A34-9EAA2B8219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397AE4-9DF8-11EC-C477-70677B8232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6AD758-B0B9-1E5A-6D42-B23EADE94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FE469F-7846-C565-BD8A-31024322C6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E9FAB0-19B6-2497-1A7D-0D5AC1B59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166E640-6DD3-8E93-62FC-0419D410C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D4791C-F7BB-F23A-02B0-B28F809FEA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BC57C1-BA08-5A21-5059-D67F20D128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6239C2-F608-F5C1-7389-EDB510023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21D4707-5735-F09E-D096-60EA533FB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C2E09-4383-62A8-2613-580BBC66BB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012623-255B-D101-3D73-5C05422BA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31E056-85DB-7858-0751-DC712F479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9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6D3079-B283-AD35-8702-A26CE23B16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45958D-C525-4182-5F88-5206302C9A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B1C0DA-A083-6DEA-B071-6502F1EAA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34C808-FA04-A3AE-5DBE-ECEDE63A1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69ED1D-17DC-39A1-E0E2-B61D912B1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73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FC48BC-0789-46C8-F8F9-086DF9221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6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C2586B-5AAA-B7E6-5B93-0F4C0EEA69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8D84D2-2451-88DA-9519-968F26EC8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09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BA73E1-CE20-F533-960E-82EF0438D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3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27220D-70C2-CF2E-6613-177B8D32F5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186F77-13E2-0F69-8829-F70C15A5D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3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DF6E55-A08A-68D4-E362-3923570D1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F3E218-74F4-802A-E83F-AB0A0960AF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59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076B6A-9889-96DD-EF7F-B18B968EE0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2D975A8-F682-502D-ECA5-698C872CA6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3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47E523-6CF1-8164-BA2E-7F74C87F7F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8F6246-8223-ECF0-9D2D-60C57F63C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7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51A5DF-FC4E-CC04-7FF7-49E922030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5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1BB448-8C2F-9F22-EBF6-1FC84F26DE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24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6977C4-68C6-EDE5-0D02-2967194E3E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6D973B4-DE33-3332-CDAF-AC35661BF3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6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52D786-B136-C9C7-FB7A-57A1F64DA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2719B8-6B7A-2B2A-CECA-611917656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9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D1F404-66F3-FE2A-15D8-615B955AB7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6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7E3960-B3F3-E99B-E446-49AD48932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E1E93D-719C-3FC2-CC98-992B7D5B5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9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688C6D-4D93-455F-AB09-343777770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6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4DD17C0-9389-2BB9-7324-4F78DBB88A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8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DF6496-78DA-6822-E3B6-4E54A5967B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8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4608217-177C-7FAF-34C2-7DE934C96B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1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92659-D64F-2FEF-4B6B-E47AE40283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178D418-A1A3-75F7-695B-DC6A14B22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7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58AF73E-E383-A2D3-BEB9-0E20553024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52504DA-1C81-80BF-2E5D-C62F3B6D0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D13E71-9565-A518-DF16-6C51856AC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67D44B-C9AA-4ED2-7988-BED78E411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5D3326-309A-A8DC-8D06-E4F88B27D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05" y="538"/>
            <a:ext cx="8640763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사용자 지정</PresentationFormat>
  <Paragraphs>0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지원</dc:creator>
  <cp:lastModifiedBy>김 지원</cp:lastModifiedBy>
  <cp:revision>7</cp:revision>
  <dcterms:created xsi:type="dcterms:W3CDTF">2022-09-14T02:57:33Z</dcterms:created>
  <dcterms:modified xsi:type="dcterms:W3CDTF">2022-09-15T07:21:30Z</dcterms:modified>
</cp:coreProperties>
</file>